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61" r:id="rId4"/>
    <p:sldId id="287" r:id="rId5"/>
    <p:sldId id="262" r:id="rId6"/>
    <p:sldId id="288" r:id="rId7"/>
    <p:sldId id="258" r:id="rId8"/>
    <p:sldId id="260" r:id="rId9"/>
    <p:sldId id="263" r:id="rId10"/>
    <p:sldId id="264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65" r:id="rId19"/>
    <p:sldId id="274" r:id="rId20"/>
    <p:sldId id="275" r:id="rId21"/>
    <p:sldId id="276" r:id="rId22"/>
    <p:sldId id="28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56B1-76DC-A44D-B1B0-34F6014DD587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B3530-BBE6-4A48-80B9-70CD36ED7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4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 smtClean="0">
                <a:solidFill>
                  <a:schemeClr val="accent5">
                    <a:lumMod val="50000"/>
                  </a:schemeClr>
                </a:solidFill>
              </a:rPr>
              <a:t>Intermediate R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kumimoji="1" lang="en-US" altLang="ja-JP" sz="8000" b="1" dirty="0" err="1" smtClean="0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6211669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David Thole</a:t>
            </a:r>
          </a:p>
          <a:p>
            <a:r>
              <a:rPr lang="en-US" altLang="ja-JP" dirty="0" smtClean="0"/>
              <a:t>Senior Application Developer – College of Pharmacy @ The University of Iowa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6359211"/>
            <a:ext cx="856094" cy="49878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29238" y="6390742"/>
            <a:ext cx="22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thedarktrumpet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4775" y="5891953"/>
            <a:ext cx="570080" cy="49878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9443747" y="5928284"/>
            <a:ext cx="239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dthole@gmail.com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</a:t>
            </a:r>
            <a:r>
              <a:rPr lang="en-US" altLang="ja-JP" dirty="0" smtClean="0"/>
              <a:t>software</a:t>
            </a:r>
          </a:p>
          <a:p>
            <a:r>
              <a:rPr lang="en-US" altLang="ja-JP" dirty="0" smtClean="0"/>
              <a:t>It isn’t as much like a virtual machine, as much as it’s like a </a:t>
            </a:r>
            <a:r>
              <a:rPr lang="en-US" altLang="ja-JP" dirty="0" err="1" smtClean="0"/>
              <a:t>chroot</a:t>
            </a:r>
            <a:r>
              <a:rPr lang="en-US" altLang="ja-JP" smtClean="0"/>
              <a:t>.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87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Acquiring Images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9" y="1546167"/>
            <a:ext cx="11133610" cy="4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Acquiring Images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2" y="1488832"/>
            <a:ext cx="11373321" cy="5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Working with 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Command Line - Common Options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14747"/>
              </p:ext>
            </p:extLst>
          </p:nvPr>
        </p:nvGraphicFramePr>
        <p:xfrm>
          <a:off x="838200" y="2420937"/>
          <a:ext cx="10515600" cy="40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pull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 from the</a:t>
                      </a:r>
                      <a:r>
                        <a:rPr kumimoji="1" lang="en-US" altLang="ja-JP" baseline="0" dirty="0" smtClean="0"/>
                        <a:t> Registry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run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</a:t>
                      </a:r>
                    </a:p>
                  </a:txBody>
                  <a:tcPr/>
                </a:tc>
              </a:tr>
              <a:tr h="72501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-v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directory to the image directory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-p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port to the internal port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Launches in daemon mode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--name 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Assigns a friendly name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kumimoji="1" lang="en-US" altLang="ja-JP" dirty="0" err="1" smtClean="0"/>
                        <a:t>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Shows the currently running images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images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List all the images one has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4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b="1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2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Loading data into SQL </a:t>
            </a:r>
            <a:r>
              <a:rPr lang="en-US" altLang="ja-JP" dirty="0" smtClean="0"/>
              <a:t>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All traditional methods (SSIS/C#/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 are fine</a:t>
            </a:r>
          </a:p>
          <a:p>
            <a:r>
              <a:rPr lang="en-US" altLang="ja-JP" dirty="0" smtClean="0"/>
              <a:t>Restore from database backups will be the focus here</a:t>
            </a:r>
          </a:p>
          <a:p>
            <a:pPr lvl="1"/>
            <a:r>
              <a:rPr kumimoji="1" lang="en-US" altLang="ja-JP" dirty="0" smtClean="0"/>
              <a:t>Using a </a:t>
            </a:r>
            <a:r>
              <a:rPr kumimoji="1" lang="en-US" altLang="ja-JP" dirty="0" err="1" smtClean="0"/>
              <a:t>sqlcmd</a:t>
            </a:r>
            <a:r>
              <a:rPr kumimoji="1" lang="en-US" altLang="ja-JP" dirty="0" smtClean="0"/>
              <a:t> image from </a:t>
            </a:r>
            <a:r>
              <a:rPr kumimoji="1" lang="en-US" altLang="ja-JP" dirty="0" err="1" smtClean="0"/>
              <a:t>dockerhub</a:t>
            </a:r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kumimoji="1" lang="en-US" altLang="ja-JP" b="1" dirty="0" smtClean="0">
                <a:solidFill>
                  <a:schemeClr val="accent1"/>
                </a:solidFill>
              </a:rPr>
              <a:t>If SQL Server has a </a:t>
            </a:r>
            <a:r>
              <a:rPr kumimoji="1" lang="mr-IN" altLang="ja-JP" b="1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v option, /opt/</a:t>
            </a:r>
            <a:r>
              <a:rPr kumimoji="1" lang="en-US" altLang="ja-JP" b="1" dirty="0" err="1" smtClean="0">
                <a:solidFill>
                  <a:schemeClr val="accent1"/>
                </a:solidFill>
              </a:rPr>
              <a:t>mssql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/data, you can save the database state.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96"/>
            <a:ext cx="1060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b="1" dirty="0" smtClean="0"/>
              <a:t>Processing data with R</a:t>
            </a:r>
          </a:p>
          <a:p>
            <a:r>
              <a:rPr kumimoji="1" lang="en-US" altLang="ja-JP" b="1" dirty="0" smtClean="0"/>
              <a:t>Generating graphs within R</a:t>
            </a:r>
          </a:p>
          <a:p>
            <a:r>
              <a:rPr lang="en-US" altLang="ja-JP" b="1" dirty="0" smtClean="0"/>
              <a:t>Examples with Shiny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794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59563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9567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4709"/>
            <a:ext cx="10875380" cy="197952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</a:t>
            </a:r>
            <a:r>
              <a:rPr lang="en-US" altLang="ja-JP" dirty="0" smtClean="0"/>
              <a:t>Meetup</a:t>
            </a:r>
          </a:p>
          <a:p>
            <a:r>
              <a:rPr lang="en-US" altLang="ja-JP" dirty="0" smtClean="0"/>
              <a:t>Worked in both research, administrative, and corporate environments</a:t>
            </a:r>
          </a:p>
          <a:p>
            <a:r>
              <a:rPr lang="en-US" altLang="ja-JP" dirty="0" smtClean="0"/>
              <a:t>Master’s Degree in Computer Science with focus in Knowledge Discovery/Data Mining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471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4175444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5235987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552597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5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2" y="0"/>
            <a:ext cx="10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533"/>
            <a:ext cx="12192000" cy="30511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1095" y="1195967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Docker images associated with this presentation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45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Bonus Content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Revolution R and SQL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Revolution R and acquisition by Microsoft</a:t>
            </a:r>
          </a:p>
          <a:p>
            <a:r>
              <a:rPr lang="en-US" altLang="ja-JP" dirty="0" smtClean="0"/>
              <a:t>Architecture of SQL Server R Services</a:t>
            </a:r>
          </a:p>
          <a:p>
            <a:r>
              <a:rPr lang="en-US" altLang="ja-JP" dirty="0" smtClean="0"/>
              <a:t>Microsoft Deploy R Architecture</a:t>
            </a:r>
          </a:p>
          <a:p>
            <a:r>
              <a:rPr lang="en-US" altLang="ja-JP" smtClean="0"/>
              <a:t>Code Examples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47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R, Revolution R, and R Open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715407" y="1634890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 Appears</a:t>
            </a:r>
          </a:p>
          <a:p>
            <a:pPr algn="ctr"/>
            <a:r>
              <a:rPr lang="en-US" altLang="ja-JP" dirty="0" smtClean="0"/>
              <a:t>(1993)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3715407" y="3452124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Revolution R</a:t>
            </a:r>
          </a:p>
          <a:p>
            <a:pPr algn="ctr"/>
            <a:r>
              <a:rPr lang="en-US" altLang="ja-JP" dirty="0" smtClean="0"/>
              <a:t>(2007)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715407" y="5269358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Microsoft Open R</a:t>
            </a:r>
          </a:p>
          <a:p>
            <a:pPr algn="ctr"/>
            <a:r>
              <a:rPr lang="en-US" altLang="ja-JP" dirty="0" smtClean="0"/>
              <a:t>(2015)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5772807" y="252248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5772807" y="433157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728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8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5" y="1788387"/>
            <a:ext cx="2144111" cy="65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4" y="1788387"/>
            <a:ext cx="1965709" cy="66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Some Multiprocessing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608081" y="2446769"/>
            <a:ext cx="1072056" cy="1683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1"/>
            <a:ext cx="1127372" cy="167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485744" y="2414874"/>
            <a:ext cx="1008327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39414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dirty="0" smtClean="0"/>
              <a:t>Architecture </a:t>
            </a:r>
            <a:r>
              <a:rPr lang="en-US" altLang="ja-JP" dirty="0" err="1" smtClean="0"/>
              <a:t>cont</a:t>
            </a:r>
            <a:r>
              <a:rPr lang="is-I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1992573" y="1854390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1992573" y="5107216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1992573" y="3472094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2568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3313" y="2817922"/>
            <a:ext cx="1369404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3313" y="2817922"/>
            <a:ext cx="2853995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3313" y="2817922"/>
            <a:ext cx="4338576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6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7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will benefit from this?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Primary Audience are people </a:t>
            </a:r>
            <a:r>
              <a:rPr kumimoji="1" lang="en-US" altLang="ja-JP" dirty="0" smtClean="0"/>
              <a:t>have some experience in data processing.  Previous R knowledge is recommended.</a:t>
            </a:r>
            <a:endParaRPr kumimoji="1" lang="en-US" altLang="ja-JP" dirty="0" smtClean="0"/>
          </a:p>
          <a:p>
            <a:r>
              <a:rPr lang="en-US" altLang="ja-JP" dirty="0" smtClean="0"/>
              <a:t>Anyone who wishes to know more about Docker in the “real world”,</a:t>
            </a:r>
            <a:r>
              <a:rPr lang="en-US" altLang="ja-JP" dirty="0"/>
              <a:t> </a:t>
            </a:r>
            <a:r>
              <a:rPr lang="en-US" altLang="ja-JP" dirty="0" smtClean="0"/>
              <a:t>and how to get up and running quickly</a:t>
            </a:r>
          </a:p>
          <a:p>
            <a:r>
              <a:rPr kumimoji="1" lang="en-US" altLang="ja-JP" dirty="0" smtClean="0"/>
              <a:t>Anyone who wishes to know more about some of the intermediate to advanced topics of Docker.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87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</a:t>
            </a:r>
            <a:r>
              <a:rPr lang="en-US" altLang="ja-JP" dirty="0" smtClean="0"/>
              <a:t>1993</a:t>
            </a:r>
          </a:p>
          <a:p>
            <a:r>
              <a:rPr lang="en-US" altLang="ja-JP" dirty="0" smtClean="0"/>
              <a:t>Alternative to SAS</a:t>
            </a:r>
          </a:p>
          <a:p>
            <a:r>
              <a:rPr lang="en-US" altLang="ja-JP" dirty="0" smtClean="0"/>
              <a:t>Free and Open Source</a:t>
            </a:r>
            <a:endParaRPr lang="en-US" altLang="ja-JP" dirty="0" smtClean="0"/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>
                <a:hlinkClick r:id="rId2"/>
              </a:rPr>
              <a:t>https://cran.r-project.org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Features:</a:t>
            </a:r>
          </a:p>
          <a:p>
            <a:pPr lvl="1"/>
            <a:r>
              <a:rPr lang="en-US" altLang="ja-JP" dirty="0" smtClean="0"/>
              <a:t>Wide range of IDEs available</a:t>
            </a:r>
          </a:p>
          <a:p>
            <a:pPr lvl="1"/>
            <a:r>
              <a:rPr kumimoji="1" lang="en-US" altLang="ja-JP" dirty="0" smtClean="0"/>
              <a:t>REPL Support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7665</TotalTime>
  <Words>905</Words>
  <Application>Microsoft Macintosh PowerPoint</Application>
  <PresentationFormat>ワイド画面</PresentationFormat>
  <Paragraphs>195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Mangal</vt:lpstr>
      <vt:lpstr>Yu Gothic</vt:lpstr>
      <vt:lpstr>Yu Gothic Light</vt:lpstr>
      <vt:lpstr>Arial</vt:lpstr>
      <vt:lpstr>ホワイト</vt:lpstr>
      <vt:lpstr>Intermediate R R, Rstudio, Shiny </vt:lpstr>
      <vt:lpstr>A little bit about me...</vt:lpstr>
      <vt:lpstr>Where to get this code?</vt:lpstr>
      <vt:lpstr>Who will benefit from this?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PowerPoint プレゼンテーション</vt:lpstr>
      <vt:lpstr>Acquiring Images</vt:lpstr>
      <vt:lpstr>Acquiring Images</vt:lpstr>
      <vt:lpstr>Working with Docker</vt:lpstr>
      <vt:lpstr>PowerPoint プレゼンテーション</vt:lpstr>
      <vt:lpstr>Loading data into SQL Server</vt:lpstr>
      <vt:lpstr>PowerPoint プレゼンテーション</vt:lpstr>
      <vt:lpstr>Demo...</vt:lpstr>
      <vt:lpstr>Where to get this code?</vt:lpstr>
      <vt:lpstr>PowerPoint プレゼンテーション</vt:lpstr>
      <vt:lpstr>PowerPoint プレゼンテーション</vt:lpstr>
      <vt:lpstr>Bonus Content – Revolution R and SQL Server</vt:lpstr>
      <vt:lpstr>History of R, Revolution R, and R Open</vt:lpstr>
      <vt:lpstr>What is Microsoft R Open</vt:lpstr>
      <vt:lpstr>Why Revolution/Microsoft R? (IP)</vt:lpstr>
      <vt:lpstr>Microsoft R Open – Architecture</vt:lpstr>
      <vt:lpstr>Microsoft R Open – Architecture cont…</vt:lpstr>
      <vt:lpstr>Microsoft R Open Performance</vt:lpstr>
      <vt:lpstr>Deploy R</vt:lpstr>
      <vt:lpstr>RevoScaleR  - A quick note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Thole, David M</cp:lastModifiedBy>
  <cp:revision>24</cp:revision>
  <dcterms:created xsi:type="dcterms:W3CDTF">2017-03-22T16:57:21Z</dcterms:created>
  <dcterms:modified xsi:type="dcterms:W3CDTF">2017-07-21T16:38:06Z</dcterms:modified>
</cp:coreProperties>
</file>